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7559675" type="screen4x3"/>
  <p:notesSz cx="7559675" cy="10691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16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tr-TR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Veri Yer Tutucusu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tr-TR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4" name="Altbilgi Yer Tutucusu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tr-TR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8412B97-E327-49C5-8EC0-17BD6475FBE2}" type="slidenum">
              <a:t>‹#›</a:t>
            </a:fld>
            <a:endParaRPr lang="tr-TR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6971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4" name="Üstbilgi Yer Tutucusu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tr-TR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5" name="Veri Yer Tutucusu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tr-TR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6" name="Altbilgi Yer Tutucusu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tr-TR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7" name="Slayt Numarası Yer Tutucus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tr-TR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E1DA2227-E5DF-42B5-AEBB-F16BB59610CF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02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tr-TR" sz="2000" b="0" i="0" u="none" strike="noStrike" kern="1200" cap="none">
        <a:ln>
          <a:noFill/>
        </a:ln>
        <a:latin typeface="Source Sans Pro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 sz="281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 sz="281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7F8988-8882-4273-AE4D-5F6D8BA77EBA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92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4ABC74-150C-4A8E-918C-9EF396CB1E52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74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80288" y="360363"/>
            <a:ext cx="2339975" cy="6299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60363" y="360363"/>
            <a:ext cx="6867525" cy="6299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2DAD3D-85BB-4FFC-BFDE-C323D0BCCEEB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99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27C5A2-06E5-4D69-B4CF-CBF724EE1FDD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532A1C-1962-45F0-84DC-4D1770F084E9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073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A96EC2-A52F-4C79-9B79-C1A3E0766CFC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13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39750" y="4679950"/>
            <a:ext cx="4513263" cy="251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05413" y="4679950"/>
            <a:ext cx="4514850" cy="251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E810D3-E440-49F4-8F9E-CF9229DAB709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09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910423-9F35-45B4-8259-A58EEF822DA5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2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C0667A-5021-455F-B09C-AA18BF93D1C0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81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6BC368-17CB-464C-9399-825F4BB6BAD7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79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92BEDF-E494-4B13-9BB3-B401AF7B2FEA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82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98E301-715D-4229-BD85-E5509E2377B1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34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396ED7-3FBD-485B-ADA4-72F90A906DFF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81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1567EC-64AC-4452-9BAC-8864B4AA74D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04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80288" y="3330575"/>
            <a:ext cx="2339975" cy="38687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60363" y="3330575"/>
            <a:ext cx="6867525" cy="38687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674E6D-3C25-4D7A-B3F1-4C32FCF81EB8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590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5B8B61-14A4-4901-B19D-6C44641CEA4C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65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60363" y="1979613"/>
            <a:ext cx="451326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26025" y="1979613"/>
            <a:ext cx="4513263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D4875D-02E5-4327-9CC7-F1E64C5D1C9D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55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53FAC0-52E1-49A6-A962-6F6573D03658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47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62B4B1-2DAF-4F36-BC98-1D51A77715AE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2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A86C0D-8AF1-4B9D-AB3E-312C6897A1FE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84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9E2A21-484D-40A0-BE97-A557FF6CC40E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22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F950D2-DA3D-4911-92B3-5A9834DAF632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28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0" y="180000"/>
            <a:ext cx="972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74C3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tr-TR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3" name="Serbest Form 2"/>
          <p:cNvSpPr/>
          <p:nvPr/>
        </p:nvSpPr>
        <p:spPr>
          <a:xfrm>
            <a:off x="7560000" y="6840000"/>
            <a:ext cx="252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74C3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tr-TR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4" name="Serbest Form 3"/>
          <p:cNvSpPr/>
          <p:nvPr/>
        </p:nvSpPr>
        <p:spPr>
          <a:xfrm>
            <a:off x="900000" y="6840000"/>
            <a:ext cx="648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DC3C7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tr-TR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5" name="Serbest Form 4"/>
          <p:cNvSpPr/>
          <p:nvPr/>
        </p:nvSpPr>
        <p:spPr>
          <a:xfrm>
            <a:off x="180000" y="6840000"/>
            <a:ext cx="54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44336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tr-TR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6" name="Başlık Yer Tutucusu 5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tr-TR"/>
          </a:p>
        </p:txBody>
      </p:sp>
      <p:sp>
        <p:nvSpPr>
          <p:cNvPr id="7" name="Metin Yer Tutucusu 6"/>
          <p:cNvSpPr txBox="1">
            <a:spLocks noGrp="1"/>
          </p:cNvSpPr>
          <p:nvPr>
            <p:ph type="body" idx="1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8" name="Veri Yer Tutucusu 7"/>
          <p:cNvSpPr txBox="1">
            <a:spLocks noGrp="1"/>
          </p:cNvSpPr>
          <p:nvPr>
            <p:ph type="dt" sz="half" idx="2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l" rtl="0" hangingPunct="0">
              <a:buNone/>
              <a:tabLst/>
              <a:defRPr lang="ja-JP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ja-JP"/>
          </a:p>
        </p:txBody>
      </p:sp>
      <p:sp>
        <p:nvSpPr>
          <p:cNvPr id="9" name="Altbilgi Yer Tutucusu 8"/>
          <p:cNvSpPr txBox="1">
            <a:spLocks noGrp="1"/>
          </p:cNvSpPr>
          <p:nvPr>
            <p:ph type="ftr" sz="quarter" idx="3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ctr" rtl="0" hangingPunct="0">
              <a:buNone/>
              <a:tabLst/>
              <a:defRPr lang="tr-TR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10" name="Slayt Numarası Yer Tutucusu 9"/>
          <p:cNvSpPr txBox="1">
            <a:spLocks noGrp="1"/>
          </p:cNvSpPr>
          <p:nvPr>
            <p:ph type="sldNum" sz="quarter" idx="4"/>
          </p:nvPr>
        </p:nvSpPr>
        <p:spPr>
          <a:xfrm>
            <a:off x="180000" y="6840000"/>
            <a:ext cx="540000" cy="540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txBody>
          <a:bodyPr lIns="0" tIns="0" rIns="0" bIns="0" anchor="ctr" anchorCtr="0"/>
          <a:lstStyle>
            <a:lvl1pPr lvl="0" algn="ctr" rtl="0" hangingPunct="0">
              <a:buNone/>
              <a:tabLst/>
              <a:defRPr lang="tr-TR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E60E1425-9703-4433-B54B-8FDD2C31C023}" type="slidenum"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tr-TR" sz="32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rtl="0" hangingPunct="1">
        <a:spcBef>
          <a:spcPts val="0"/>
        </a:spcBef>
        <a:spcAft>
          <a:spcPts val="1142"/>
        </a:spcAft>
        <a:tabLst/>
        <a:defRPr lang="tr-TR" sz="2600" b="1" i="0" u="none" strike="noStrike" kern="1200" cap="none">
          <a:ln>
            <a:noFill/>
          </a:ln>
          <a:solidFill>
            <a:srgbClr val="1C1C1C"/>
          </a:solidFill>
          <a:latin typeface="Source Sans Pro Semibold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0" y="3150000"/>
            <a:ext cx="972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74C3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Başlık Yer Tutucusu 2"/>
          <p:cNvSpPr txBox="1">
            <a:spLocks noGrp="1"/>
          </p:cNvSpPr>
          <p:nvPr>
            <p:ph type="title"/>
          </p:nvPr>
        </p:nvSpPr>
        <p:spPr>
          <a:xfrm>
            <a:off x="360000" y="333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tr-TR"/>
          </a:p>
        </p:txBody>
      </p:sp>
      <p:sp>
        <p:nvSpPr>
          <p:cNvPr id="4" name="Metin Yer Tutucusu 3"/>
          <p:cNvSpPr txBox="1">
            <a:spLocks noGrp="1"/>
          </p:cNvSpPr>
          <p:nvPr>
            <p:ph type="body" idx="1"/>
          </p:nvPr>
        </p:nvSpPr>
        <p:spPr>
          <a:xfrm>
            <a:off x="540000" y="4680000"/>
            <a:ext cx="9180000" cy="2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1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 txBox="1">
            <a:spLocks noGrp="1"/>
          </p:cNvSpPr>
          <p:nvPr>
            <p:ph type="dt" sz="half" idx="2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l" rtl="0" hangingPunct="0">
              <a:buNone/>
              <a:tabLst/>
              <a:defRPr lang="ja-JP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ja-JP"/>
          </a:p>
        </p:txBody>
      </p:sp>
      <p:sp>
        <p:nvSpPr>
          <p:cNvPr id="6" name="Altbilgi Yer Tutucusu 5"/>
          <p:cNvSpPr txBox="1">
            <a:spLocks noGrp="1"/>
          </p:cNvSpPr>
          <p:nvPr>
            <p:ph type="ftr" sz="quarter" idx="3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ctr" rtl="0" hangingPunct="0">
              <a:buNone/>
              <a:tabLst/>
              <a:defRPr lang="tr-TR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7" name="Slayt Numarası Yer Tutucusu 6"/>
          <p:cNvSpPr txBox="1">
            <a:spLocks noGrp="1"/>
          </p:cNvSpPr>
          <p:nvPr>
            <p:ph type="sldNum" sz="quarter" idx="4"/>
          </p:nvPr>
        </p:nvSpPr>
        <p:spPr>
          <a:xfrm>
            <a:off x="180000" y="6840000"/>
            <a:ext cx="54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tr-TR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E9396543-5518-4D33-9160-46543ADA75C6}" type="slidenum"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tr-TR" sz="32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rtl="0" hangingPunct="1">
        <a:spcBef>
          <a:spcPts val="0"/>
        </a:spcBef>
        <a:spcAft>
          <a:spcPts val="1142"/>
        </a:spcAft>
        <a:tabLst/>
        <a:defRPr lang="tr-TR" sz="2600" b="1" i="0" u="none" strike="noStrike" kern="1200" cap="none">
          <a:ln>
            <a:noFill/>
          </a:ln>
          <a:solidFill>
            <a:srgbClr val="1C1C1C"/>
          </a:solidFill>
          <a:latin typeface="Source Sans Pro Semibold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E-KURS</a:t>
            </a:r>
          </a:p>
        </p:txBody>
      </p:sp>
      <p:sp>
        <p:nvSpPr>
          <p:cNvPr id="3" name="Alt Başlık 2"/>
          <p:cNvSpPr txBox="1">
            <a:spLocks noGrp="1"/>
          </p:cNvSpPr>
          <p:nvPr>
            <p:ph type="subTitle" idx="4294967295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 algn="l"/>
            <a:r>
              <a:rPr lang="tr-TR" sz="2200" b="0">
                <a:latin typeface="Source Sans Pro Light" pitchFamily="34"/>
              </a:rPr>
              <a:t>Milli Eğitim Bakanlığı Destekleme ve Yetiştirme Kursları</a:t>
            </a:r>
          </a:p>
          <a:p>
            <a:pPr lvl="0" algn="l"/>
            <a:r>
              <a:rPr lang="tr-TR" sz="2200" b="0">
                <a:latin typeface="Source Sans Pro Light" pitchFamily="34"/>
              </a:rPr>
              <a:t>Yönetim Sistemi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E-KURS İŞ AKIŞI</a:t>
            </a:r>
          </a:p>
        </p:txBody>
      </p:sp>
      <p:sp>
        <p:nvSpPr>
          <p:cNvPr id="3" name="Alt Başlık 2"/>
          <p:cNvSpPr txBox="1">
            <a:spLocks noGrp="1"/>
          </p:cNvSpPr>
          <p:nvPr>
            <p:ph type="subTitle" idx="4294967295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l"/>
            <a:endParaRPr lang="tr-TR" sz="2200" b="0">
              <a:latin typeface="Source Sans Pro Light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849B1F-2CFC-4A37-AE8E-9F7ECA4B59B1}" type="slidenum">
              <a:t>11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İŞ AKIŞI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360000" y="3041640"/>
            <a:ext cx="1998000" cy="1325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KURS MERKEZİ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BAŞVURUSU</a:t>
            </a:r>
          </a:p>
        </p:txBody>
      </p:sp>
      <p:sp>
        <p:nvSpPr>
          <p:cNvPr id="4" name="Serbest Form 3"/>
          <p:cNvSpPr/>
          <p:nvPr/>
        </p:nvSpPr>
        <p:spPr>
          <a:xfrm>
            <a:off x="2634480" y="3028320"/>
            <a:ext cx="1998000" cy="1325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İL/İLÇE ONAYLAMA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İŞLEMLERİ</a:t>
            </a:r>
          </a:p>
        </p:txBody>
      </p:sp>
      <p:sp>
        <p:nvSpPr>
          <p:cNvPr id="5" name="Serbest Form 4"/>
          <p:cNvSpPr/>
          <p:nvPr/>
        </p:nvSpPr>
        <p:spPr>
          <a:xfrm>
            <a:off x="4992120" y="3014280"/>
            <a:ext cx="1998000" cy="1325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ÖĞRETMEN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BAŞVURUSU</a:t>
            </a:r>
          </a:p>
        </p:txBody>
      </p:sp>
      <p:sp>
        <p:nvSpPr>
          <p:cNvPr id="6" name="Serbest Form 5"/>
          <p:cNvSpPr/>
          <p:nvPr/>
        </p:nvSpPr>
        <p:spPr>
          <a:xfrm>
            <a:off x="7378199" y="2986560"/>
            <a:ext cx="1998000" cy="1325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ÖĞRENCİ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BAŞVURUSU</a:t>
            </a:r>
          </a:p>
        </p:txBody>
      </p:sp>
      <p:sp>
        <p:nvSpPr>
          <p:cNvPr id="7" name="Serbest Form 6"/>
          <p:cNvSpPr/>
          <p:nvPr/>
        </p:nvSpPr>
        <p:spPr>
          <a:xfrm>
            <a:off x="3488040" y="5288760"/>
            <a:ext cx="2985839" cy="1325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SINIF OLUŞTURMA İŞLEMLERİ</a:t>
            </a:r>
          </a:p>
        </p:txBody>
      </p:sp>
      <p:sp>
        <p:nvSpPr>
          <p:cNvPr id="8" name="Düz Bağlayıcı 7"/>
          <p:cNvSpPr/>
          <p:nvPr/>
        </p:nvSpPr>
        <p:spPr>
          <a:xfrm>
            <a:off x="2358000" y="3724920"/>
            <a:ext cx="516240" cy="0"/>
          </a:xfrm>
          <a:prstGeom prst="line">
            <a:avLst/>
          </a:prstGeom>
          <a:noFill/>
          <a:ln w="72000">
            <a:solidFill>
              <a:srgbClr val="2C3E5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9" name="Düz Bağlayıcı 8"/>
          <p:cNvSpPr/>
          <p:nvPr/>
        </p:nvSpPr>
        <p:spPr>
          <a:xfrm>
            <a:off x="4548239" y="3697200"/>
            <a:ext cx="655921" cy="0"/>
          </a:xfrm>
          <a:prstGeom prst="line">
            <a:avLst/>
          </a:prstGeom>
          <a:noFill/>
          <a:ln w="72000">
            <a:solidFill>
              <a:srgbClr val="2C3E5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10" name="Düz Bağlayıcı 9"/>
          <p:cNvSpPr/>
          <p:nvPr/>
        </p:nvSpPr>
        <p:spPr>
          <a:xfrm>
            <a:off x="6990120" y="3683159"/>
            <a:ext cx="388079" cy="0"/>
          </a:xfrm>
          <a:prstGeom prst="line">
            <a:avLst/>
          </a:prstGeom>
          <a:noFill/>
          <a:ln w="72000">
            <a:solidFill>
              <a:srgbClr val="2C3E5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11" name="Düz Bağlayıcı 10"/>
          <p:cNvSpPr/>
          <p:nvPr/>
        </p:nvSpPr>
        <p:spPr>
          <a:xfrm flipH="1">
            <a:off x="6055200" y="4312080"/>
            <a:ext cx="2358000" cy="1143000"/>
          </a:xfrm>
          <a:prstGeom prst="line">
            <a:avLst/>
          </a:prstGeom>
          <a:noFill/>
          <a:ln w="72000">
            <a:solidFill>
              <a:srgbClr val="2C3E5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FEE2CA-C05D-4B0D-BD3E-2DC45153AA46}" type="slidenum">
              <a:t>12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KURS MERKEZİ BAŞVURU EKRANI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600" y="1592280"/>
            <a:ext cx="9727560" cy="4656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üz Bağlayıcı 3"/>
          <p:cNvSpPr/>
          <p:nvPr/>
        </p:nvSpPr>
        <p:spPr>
          <a:xfrm flipH="1">
            <a:off x="851040" y="2734560"/>
            <a:ext cx="2106719" cy="878759"/>
          </a:xfrm>
          <a:prstGeom prst="line">
            <a:avLst/>
          </a:prstGeom>
          <a:noFill/>
          <a:ln w="72000">
            <a:solidFill>
              <a:srgbClr val="2C3E5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5" name="Serbest Form 4"/>
          <p:cNvSpPr/>
          <p:nvPr/>
        </p:nvSpPr>
        <p:spPr>
          <a:xfrm>
            <a:off x="3613679" y="3432239"/>
            <a:ext cx="2162520" cy="1393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DDD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6" name="Serbest Form 5"/>
          <p:cNvSpPr/>
          <p:nvPr/>
        </p:nvSpPr>
        <p:spPr>
          <a:xfrm>
            <a:off x="7617960" y="1673999"/>
            <a:ext cx="1729800" cy="209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DDD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5B4102-2834-4165-974F-B4AA727E5C69}" type="slidenum">
              <a:t>13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KURS MERKEZİ İŞLEMLERİ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9960" y="1523880"/>
            <a:ext cx="8123040" cy="513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0DEA23-58EA-47FA-8F8A-E5B64D8BC90F}" type="slidenum">
              <a:t>14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İL/İLÇE İŞLEMLERİ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endParaRPr lang="tr-T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600" y="1520639"/>
            <a:ext cx="9852120" cy="474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37F7AF-9F0A-4AD0-91F6-3117B9219974}" type="slidenum">
              <a:t>15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İL/İLÇE İŞLEMLERİ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endParaRPr lang="tr-T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600" y="1642319"/>
            <a:ext cx="9839160" cy="438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AF367A-418E-485F-91E0-2FF16332D753}" type="slidenum">
              <a:t>16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ÖĞRETMEN İŞLEMLERİ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endParaRPr lang="tr-T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600" y="1544040"/>
            <a:ext cx="9755640" cy="50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rbest Form 4"/>
          <p:cNvSpPr/>
          <p:nvPr/>
        </p:nvSpPr>
        <p:spPr>
          <a:xfrm>
            <a:off x="66600" y="3152879"/>
            <a:ext cx="1872720" cy="333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6" name="Serbest Form 5"/>
          <p:cNvSpPr/>
          <p:nvPr/>
        </p:nvSpPr>
        <p:spPr>
          <a:xfrm>
            <a:off x="66600" y="1544040"/>
            <a:ext cx="1956600" cy="124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7" name="Düz Bağlayıcı 6"/>
          <p:cNvSpPr/>
          <p:nvPr/>
        </p:nvSpPr>
        <p:spPr>
          <a:xfrm flipH="1">
            <a:off x="1646280" y="1544040"/>
            <a:ext cx="1213920" cy="1483560"/>
          </a:xfrm>
          <a:prstGeom prst="line">
            <a:avLst/>
          </a:prstGeom>
          <a:noFill/>
          <a:ln w="72000">
            <a:solidFill>
              <a:srgbClr val="2C3E5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8" name="Serbest Form 7"/>
          <p:cNvSpPr/>
          <p:nvPr/>
        </p:nvSpPr>
        <p:spPr>
          <a:xfrm>
            <a:off x="3725279" y="2218319"/>
            <a:ext cx="878759" cy="13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C87802-30C1-4990-ADBD-4F85F22E1E04}" type="slidenum">
              <a:t>17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ÖĞRENCİ İŞLEMLERİ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endParaRPr lang="tr-T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360" y="1562400"/>
            <a:ext cx="8904600" cy="5200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rbest Form 4"/>
          <p:cNvSpPr/>
          <p:nvPr/>
        </p:nvSpPr>
        <p:spPr>
          <a:xfrm>
            <a:off x="108360" y="1562400"/>
            <a:ext cx="2054160" cy="1688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6" name="Serbest Form 5"/>
          <p:cNvSpPr/>
          <p:nvPr/>
        </p:nvSpPr>
        <p:spPr>
          <a:xfrm>
            <a:off x="108360" y="3976200"/>
            <a:ext cx="1998360" cy="248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3655440" y="1980000"/>
            <a:ext cx="1102320" cy="140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92794A-109D-45AD-95F0-891C704C6FBB}" type="slidenum">
              <a:t>2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Ben Kimim?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>
              <a:buSzPct val="45000"/>
              <a:buFont typeface="StarSymbol"/>
              <a:buChar char=""/>
            </a:pPr>
            <a:r>
              <a:rPr lang="tr-TR"/>
              <a:t>Bilişim Teknolojileri Öğretmeni</a:t>
            </a:r>
          </a:p>
          <a:p>
            <a:pPr lvl="0">
              <a:buSzPct val="45000"/>
              <a:buFont typeface="StarSymbol"/>
              <a:buChar char=""/>
            </a:pPr>
            <a:r>
              <a:rPr lang="tr-TR"/>
              <a:t>Yeğitek'de Yazılım Geliştirici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29E0DC-D266-47EA-BC65-EA7617D00F52}" type="slidenum">
              <a:t>3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Yenilik ve Eğitim Teknolojileri Genel Müdürlüğü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471600" y="1812600"/>
            <a:ext cx="9180000" cy="4680000"/>
          </a:xfrm>
        </p:spPr>
        <p:txBody>
          <a:bodyPr anchor="ctr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 algn="ctr"/>
            <a:r>
              <a:rPr lang="tr-TR"/>
              <a:t>Ölçme Değerlendirme ve Sınav Hizmetleri Genel Müdürlüğü</a:t>
            </a:r>
          </a:p>
          <a:p>
            <a:pPr lvl="0" algn="ctr"/>
            <a:r>
              <a:rPr lang="tr-TR"/>
              <a:t>Ve</a:t>
            </a:r>
          </a:p>
          <a:p>
            <a:pPr lvl="0" algn="ctr"/>
            <a:r>
              <a:rPr lang="tr-TR"/>
              <a:t>Yenilik ve Eğitim Teknolojileri Genel Müdürlüğü</a:t>
            </a:r>
          </a:p>
          <a:p>
            <a:pPr lvl="0" algn="ctr"/>
            <a:r>
              <a:rPr lang="tr-TR"/>
              <a:t>Protokolü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E1365F-75BF-476A-91DC-6452BFA13EE9}" type="slidenum">
              <a:t>4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Başlangıç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/>
            <a:r>
              <a:rPr lang="tr-TR"/>
              <a:t>E-Kurs Uygulaması yazılmaya(programlanmaya) başlandığında;</a:t>
            </a:r>
          </a:p>
          <a:p>
            <a:pPr lvl="0">
              <a:buSzPct val="45000"/>
              <a:buFont typeface="StarSymbol"/>
              <a:buChar char=""/>
            </a:pPr>
            <a:r>
              <a:rPr lang="tr-TR"/>
              <a:t>0 Veri</a:t>
            </a:r>
          </a:p>
          <a:p>
            <a:pPr lvl="0">
              <a:buSzPct val="45000"/>
              <a:buFont typeface="StarSymbol"/>
              <a:buChar char=""/>
            </a:pPr>
            <a:r>
              <a:rPr lang="tr-TR"/>
              <a:t>0 Analiz</a:t>
            </a:r>
          </a:p>
          <a:p>
            <a:pPr lvl="0">
              <a:buSzPct val="45000"/>
              <a:buFont typeface="StarSymbol"/>
              <a:buChar char=""/>
            </a:pPr>
            <a:r>
              <a:rPr lang="tr-TR"/>
              <a:t>2 Yazılımcı</a:t>
            </a:r>
          </a:p>
          <a:p>
            <a:pPr lvl="0">
              <a:buSzPct val="45000"/>
              <a:buFont typeface="StarSymbol"/>
              <a:buChar char=""/>
            </a:pPr>
            <a:r>
              <a:rPr lang="tr-TR"/>
              <a:t>1 Koordinatör</a:t>
            </a:r>
          </a:p>
          <a:p>
            <a:pPr lvl="0">
              <a:buSzPct val="45000"/>
              <a:buFont typeface="StarSymbol"/>
              <a:buChar char=""/>
            </a:pPr>
            <a:r>
              <a:rPr lang="tr-TR"/>
              <a:t>Ve Yöneticilerimiz vardı.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F53575-583B-4B50-BB66-4D41A9821288}" type="slidenum">
              <a:t>5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Süreç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/>
            <a:r>
              <a:rPr lang="tr-TR"/>
              <a:t>E-Kurs uygulaması 1 aydan daha az sürede yayın hayatına başlamıştır.</a:t>
            </a:r>
          </a:p>
          <a:p>
            <a:pPr lvl="0"/>
            <a:r>
              <a:rPr lang="tr-TR"/>
              <a:t>Uygulama sürece göre şekillendirilip işleyiş anında geliştirmeye devam edilmekte.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396687-7D53-460F-BE9A-BC8E383010BE}" type="slidenum">
              <a:t>6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Teknoloji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 algn="ctr"/>
            <a:r>
              <a:rPr lang="tr-TR"/>
              <a:t>Böylesine canlı bir sistemde kullandığınız teknolojileri büyük önem arz etmedir.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DBF4E2-25FA-4181-9071-998616ED3109}" type="slidenum">
              <a:t>7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Teknoloji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/>
        <p:txBody>
          <a:bodyPr anchor="t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 algn="l">
              <a:buSzPct val="45000"/>
              <a:buFont typeface="StarSymbol"/>
              <a:buChar char="✔"/>
            </a:pPr>
            <a:r>
              <a:rPr lang="tr-TR"/>
              <a:t>PHP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ORACLE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REDIS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MONGODB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F5 BIG IP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ELASTIKSEARCH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Ve daha fazlası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56960" y="1855439"/>
            <a:ext cx="2301480" cy="12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52880" y="1980000"/>
            <a:ext cx="2412720" cy="108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924360" y="3198240"/>
            <a:ext cx="1974240" cy="166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039800" y="2813400"/>
            <a:ext cx="1658519" cy="199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E64242-D714-40B9-89E2-5948552A88C7}" type="slidenum">
              <a:t>8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Teknoloji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/>
        <p:txBody>
          <a:bodyPr anchor="t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 algn="l">
              <a:buSzPct val="45000"/>
              <a:buFont typeface="StarSymbol"/>
              <a:buChar char="✔"/>
            </a:pPr>
            <a:r>
              <a:rPr lang="tr-TR"/>
              <a:t> 20 den fazla uygulama sunucusu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 4 Instance yedekli veritabanı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 Ayrılmış oturum sunucusu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 2 Log sunucusu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 1 Loadbalancer(Yük Dengeleyici)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7323F3-2FD6-4363-B438-7CDDB2017721}" type="slidenum">
              <a:t>9</a:t>
            </a:fld>
            <a:endParaRPr lang="tr-TR"/>
          </a:p>
        </p:txBody>
      </p:sp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Kimler?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>
              <a:buSzPct val="45000"/>
              <a:buFont typeface="StarSymbol"/>
              <a:buChar char="●"/>
            </a:pPr>
            <a:r>
              <a:rPr lang="tr-TR"/>
              <a:t>Ölçme Değerlendirme ve Sınav Hizmetleri Genel Müdürlüğü Yöneticileri</a:t>
            </a:r>
          </a:p>
          <a:p>
            <a:pPr lvl="0">
              <a:buSzPct val="45000"/>
              <a:buFont typeface="StarSymbol"/>
              <a:buChar char="●"/>
            </a:pPr>
            <a:r>
              <a:rPr lang="tr-TR"/>
              <a:t>1 Koordinatör</a:t>
            </a:r>
          </a:p>
          <a:p>
            <a:pPr lvl="0">
              <a:buSzPct val="45000"/>
              <a:buFont typeface="StarSymbol"/>
              <a:buChar char="●"/>
            </a:pPr>
            <a:r>
              <a:rPr lang="tr-TR"/>
              <a:t>2 Yazılımcı</a:t>
            </a:r>
          </a:p>
          <a:p>
            <a:pPr lvl="0">
              <a:buSzPct val="45000"/>
              <a:buFont typeface="StarSymbol"/>
              <a:buChar char="●"/>
            </a:pPr>
            <a:r>
              <a:rPr lang="tr-TR"/>
              <a:t>1 Sistem Yöneticisi</a:t>
            </a:r>
          </a:p>
          <a:p>
            <a:pPr lvl="0">
              <a:buSzPct val="45000"/>
              <a:buFont typeface="StarSymbol"/>
              <a:buChar char="●"/>
            </a:pPr>
            <a:r>
              <a:rPr lang="tr-TR"/>
              <a:t>1 Veritabanı Uzmanı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zari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izarin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../../../../Applications/LibreOffice.app/Contents/Resources/template/common/presnt/Alizarin.otp</Template>
  <TotalTime>48</TotalTime>
  <Words>198</Words>
  <Application>Microsoft Office PowerPoint</Application>
  <PresentationFormat>Ekran Gösterisi (4:3)</PresentationFormat>
  <Paragraphs>75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19" baseType="lpstr">
      <vt:lpstr>alizarin</vt:lpstr>
      <vt:lpstr>alizarin1</vt:lpstr>
      <vt:lpstr>E-KURS</vt:lpstr>
      <vt:lpstr>Ben Kimim?</vt:lpstr>
      <vt:lpstr>Yenilik ve Eğitim Teknolojileri Genel Müdürlüğü</vt:lpstr>
      <vt:lpstr>Başlangıç</vt:lpstr>
      <vt:lpstr>Süreç</vt:lpstr>
      <vt:lpstr>Teknoloji</vt:lpstr>
      <vt:lpstr>Teknoloji</vt:lpstr>
      <vt:lpstr>Teknoloji</vt:lpstr>
      <vt:lpstr>Kimler?</vt:lpstr>
      <vt:lpstr>E-KURS İŞ AKIŞI</vt:lpstr>
      <vt:lpstr>İŞ AKIŞI</vt:lpstr>
      <vt:lpstr>KURS MERKEZİ BAŞVURU EKRANI</vt:lpstr>
      <vt:lpstr>KURS MERKEZİ İŞLEMLERİ</vt:lpstr>
      <vt:lpstr>İL/İLÇE İŞLEMLERİ</vt:lpstr>
      <vt:lpstr>İL/İLÇE İŞLEMLERİ</vt:lpstr>
      <vt:lpstr>ÖĞRETMEN İŞLEMLERİ</vt:lpstr>
      <vt:lpstr>ÖĞRENCİ İŞLEMLERİ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E-KURS</dc:title>
  <dc:creator>Cuma YAŞAR</dc:creator>
  <cp:lastModifiedBy>Bilgi İşlem</cp:lastModifiedBy>
  <cp:revision>13</cp:revision>
  <dcterms:created xsi:type="dcterms:W3CDTF">2015-12-02T07:45:26Z</dcterms:created>
  <dcterms:modified xsi:type="dcterms:W3CDTF">2015-12-09T13:42:44Z</dcterms:modified>
</cp:coreProperties>
</file>